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31" autoAdjust="0"/>
    <p:restoredTop sz="50000" autoAdjust="0"/>
  </p:normalViewPr>
  <p:slideViewPr>
    <p:cSldViewPr>
      <p:cViewPr>
        <p:scale>
          <a:sx n="186" d="100"/>
          <a:sy n="186" d="100"/>
        </p:scale>
        <p:origin x="1744" y="-291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5/19/16</a:t>
            </a:fld>
            <a:endParaRPr lang="en-US" dirty="0"/>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dirty="0"/>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dirty="0" smtClean="0">
              <a:latin typeface="Arial" charset="0"/>
              <a:ea typeface="ＭＳ Ｐゴシック" pitchFamily="34" charset="-128"/>
            </a:endParaRPr>
          </a:p>
        </p:txBody>
      </p:sp>
    </p:spTree>
    <p:extLst>
      <p:ext uri="{BB962C8B-B14F-4D97-AF65-F5344CB8AC3E}">
        <p14:creationId xmlns:p14="http://schemas.microsoft.com/office/powerpoint/2010/main" val="127924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puma.com/" TargetMode="External"/><Relationship Id="rId5"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228600"/>
            <a:ext cx="6891454" cy="9233648"/>
          </a:xfrm>
          <a:prstGeom prst="rect">
            <a:avLst/>
          </a:prstGeom>
        </p:spPr>
      </p:pic>
      <p:sp>
        <p:nvSpPr>
          <p:cNvPr id="9" name="Textfeld 6"/>
          <p:cNvSpPr txBox="1">
            <a:spLocks noChangeArrowheads="1"/>
          </p:cNvSpPr>
          <p:nvPr/>
        </p:nvSpPr>
        <p:spPr bwMode="auto">
          <a:xfrm>
            <a:off x="-54827" y="1752600"/>
            <a:ext cx="6934200" cy="677108"/>
          </a:xfrm>
          <a:prstGeom prst="rect">
            <a:avLst/>
          </a:prstGeom>
          <a:noFill/>
          <a:ln w="9525">
            <a:noFill/>
            <a:miter lim="800000"/>
            <a:headEnd/>
            <a:tailEnd/>
          </a:ln>
        </p:spPr>
        <p:txBody>
          <a:bodyPr wrap="square">
            <a:spAutoFit/>
          </a:bodyPr>
          <a:lstStyle/>
          <a:p>
            <a:pPr algn="ctr"/>
            <a:endParaRPr lang="en-US" sz="1400" b="1" dirty="0" smtClean="0">
              <a:solidFill>
                <a:schemeClr val="bg1"/>
              </a:solidFill>
              <a:latin typeface="Geogrotesque" charset="0"/>
              <a:ea typeface="Geogrotesque" charset="0"/>
              <a:cs typeface="Geogrotesque" charset="0"/>
            </a:endParaRPr>
          </a:p>
          <a:p>
            <a:pPr algn="ctr"/>
            <a:r>
              <a:rPr lang="en-US" b="1" dirty="0" smtClean="0">
                <a:solidFill>
                  <a:schemeClr val="bg1"/>
                </a:solidFill>
                <a:latin typeface="Geogrotesque" charset="0"/>
                <a:ea typeface="Geogrotesque" charset="0"/>
                <a:cs typeface="Geogrotesque" charset="0"/>
              </a:rPr>
              <a:t>AFC HOME REPLICA SHORTS</a:t>
            </a:r>
          </a:p>
        </p:txBody>
      </p:sp>
      <p:sp>
        <p:nvSpPr>
          <p:cNvPr id="11" name="TextBox 10"/>
          <p:cNvSpPr txBox="1"/>
          <p:nvPr/>
        </p:nvSpPr>
        <p:spPr>
          <a:xfrm>
            <a:off x="228598" y="6096000"/>
            <a:ext cx="2352675" cy="261610"/>
          </a:xfrm>
          <a:prstGeom prst="rect">
            <a:avLst/>
          </a:prstGeom>
          <a:noFill/>
        </p:spPr>
        <p:txBody>
          <a:bodyPr wrap="square" rtlCol="0">
            <a:spAutoFit/>
          </a:bodyPr>
          <a:lstStyle/>
          <a:p>
            <a:r>
              <a:rPr lang="en-US" sz="1100" dirty="0" smtClean="0">
                <a:latin typeface="Geogrotesque Regular" pitchFamily="34" charset="0"/>
                <a:ea typeface="Tahoma" panose="020B0604030504040204" pitchFamily="34" charset="0"/>
                <a:cs typeface="Tahoma" panose="020B0604030504040204" pitchFamily="34" charset="0"/>
              </a:rPr>
              <a:t>Style Number: 749718 </a:t>
            </a:r>
            <a:r>
              <a:rPr lang="en-US" sz="1100" dirty="0">
                <a:latin typeface="Geogrotesque Regular" pitchFamily="34" charset="0"/>
                <a:ea typeface="Tahoma" panose="020B0604030504040204" pitchFamily="34" charset="0"/>
                <a:cs typeface="Tahoma" panose="020B0604030504040204" pitchFamily="34" charset="0"/>
              </a:rPr>
              <a:t>01 </a:t>
            </a:r>
            <a:endParaRPr lang="en-US" sz="800" dirty="0">
              <a:latin typeface="Geogrotesque Regular"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646331"/>
          </a:xfrm>
          <a:prstGeom prst="rect">
            <a:avLst/>
          </a:prstGeom>
          <a:noFill/>
          <a:ln w="9525">
            <a:noFill/>
            <a:miter lim="800000"/>
            <a:headEnd/>
            <a:tailEnd/>
          </a:ln>
        </p:spPr>
        <p:txBody>
          <a:bodyPr wrap="square">
            <a:spAutoFit/>
          </a:bodyPr>
          <a:lstStyle/>
          <a:p>
            <a:pPr algn="just"/>
            <a:r>
              <a:rPr lang="en-GB" sz="600" dirty="0">
                <a:latin typeface="Geogrotesque" charset="0"/>
                <a:ea typeface="Geogrotesque" charset="0"/>
                <a:cs typeface="Geogrotesque" charset="0"/>
              </a:rPr>
              <a:t>PUMA 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and Training, Golf, and Motorsports. It engages in exciting collaborations with renowned design brands to bring innovative and fast designs to the sports world. The PUMA Group owns the brands PUMA, Cobra Golf and Dobotex. The company distributes its products in more than 120 countries, employs more than 11,000 people worldwide, and is headquartered in Herzogenaurach/Germany. For more information, please visit </a:t>
            </a:r>
            <a:r>
              <a:rPr lang="en-GB" sz="600" u="sng" dirty="0">
                <a:latin typeface="Geogrotesque" charset="0"/>
                <a:ea typeface="Geogrotesque" charset="0"/>
                <a:cs typeface="Geogrotesque" charset="0"/>
                <a:hlinkClick r:id="rId4"/>
              </a:rPr>
              <a:t>http://www.puma.com</a:t>
            </a:r>
          </a:p>
          <a:p>
            <a:pPr algn="just"/>
            <a:endParaRPr lang="en-US" sz="600" dirty="0">
              <a:latin typeface="Geogrotesque Regular" pitchFamily="34" charset="0"/>
              <a:hlinkClick r:id="rId4"/>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52054" y="3445595"/>
            <a:ext cx="304394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None/>
            </a:pPr>
            <a:r>
              <a:rPr lang="en-US" sz="1100" dirty="0">
                <a:latin typeface="Geogrotesque Regular" panose="020B0500000000000000" pitchFamily="34" charset="0"/>
              </a:rPr>
              <a:t>Honoring the club’s factory beginnings to its modern legacy today, these replica shorts feature a woven embroidered badge creates a rich look and feel of the crest. PUMA dryCELL properties wick away moisture. </a:t>
            </a:r>
            <a:endParaRPr lang="en-US" sz="1100" dirty="0" smtClean="0">
              <a:latin typeface="Geogrotesque Regular" panose="020B0500000000000000" pitchFamily="34" charset="0"/>
            </a:endParaRPr>
          </a:p>
        </p:txBody>
      </p:sp>
      <p:pic>
        <p:nvPicPr>
          <p:cNvPr id="4" name="Picture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8695" y="3413789"/>
            <a:ext cx="2301211" cy="2301211"/>
          </a:xfrm>
          <a:prstGeom prst="rect">
            <a:avLst/>
          </a:prstGeom>
        </p:spPr>
      </p:pic>
      <p:sp>
        <p:nvSpPr>
          <p:cNvPr id="10" name="Rectangle 9"/>
          <p:cNvSpPr/>
          <p:nvPr/>
        </p:nvSpPr>
        <p:spPr>
          <a:xfrm>
            <a:off x="-16727" y="381000"/>
            <a:ext cx="3429000" cy="246221"/>
          </a:xfrm>
          <a:prstGeom prst="rect">
            <a:avLst/>
          </a:prstGeom>
        </p:spPr>
        <p:txBody>
          <a:bodyPr>
            <a:spAutoFit/>
          </a:bodyPr>
          <a:lstStyle/>
          <a:p>
            <a:r>
              <a:rPr lang="en-GB" sz="1000" b="1" dirty="0">
                <a:solidFill>
                  <a:schemeClr val="bg1"/>
                </a:solidFill>
                <a:latin typeface="Geogrotesque" charset="0"/>
                <a:ea typeface="Geogrotesque" charset="0"/>
                <a:cs typeface="Geogrotesque" charset="0"/>
              </a:rPr>
              <a:t>UNDER STRICT EMBARGO UNTIL 23 MAY 2016 08.00 GMT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TotalTime>
  <Words>186</Words>
  <Application>Microsoft Macintosh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Geogrotesque</vt:lpstr>
      <vt:lpstr>Geogrotesque Regular</vt:lpstr>
      <vt:lpstr>ＭＳ Ｐゴシック</vt:lpstr>
      <vt:lpstr>Tahoma</vt:lpstr>
      <vt:lpstr>Product name_Product number</vt:lpstr>
      <vt:lpstr>PowerPoint Presentation</vt:lpstr>
    </vt:vector>
  </TitlesOfParts>
  <Company>PUMA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Microsoft Office User</cp:lastModifiedBy>
  <cp:revision>167</cp:revision>
  <dcterms:created xsi:type="dcterms:W3CDTF">2014-09-10T14:35:02Z</dcterms:created>
  <dcterms:modified xsi:type="dcterms:W3CDTF">2016-05-19T14:58:29Z</dcterms:modified>
</cp:coreProperties>
</file>