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6858000" cy="9144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000"/>
    <a:srgbClr val="E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50" autoAdjust="0"/>
    <p:restoredTop sz="96591" autoAdjust="0"/>
  </p:normalViewPr>
  <p:slideViewPr>
    <p:cSldViewPr>
      <p:cViewPr>
        <p:scale>
          <a:sx n="150" d="100"/>
          <a:sy n="150" d="100"/>
        </p:scale>
        <p:origin x="-1432" y="110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0" hangingPunct="0">
              <a:defRPr sz="1200">
                <a:latin typeface="Arial" charset="0"/>
                <a:ea typeface="ＭＳ Ｐゴシック" pitchFamily="34" charset="-128"/>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charset="-128"/>
              </a:defRPr>
            </a:lvl1pPr>
          </a:lstStyle>
          <a:p>
            <a:pPr>
              <a:defRPr/>
            </a:pPr>
            <a:fld id="{E0BE334D-A072-4034-AB2E-79F8E7EB306F}" type="datetime1">
              <a:rPr lang="en-US"/>
              <a:pPr>
                <a:defRPr/>
              </a:pPr>
              <a:t>5/6/13</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0" hangingPunct="0">
              <a:defRPr sz="1200">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ＭＳ Ｐゴシック" charset="-128"/>
              </a:defRPr>
            </a:lvl1pPr>
          </a:lstStyle>
          <a:p>
            <a:pPr>
              <a:defRPr/>
            </a:pPr>
            <a:fld id="{8842CD0B-4D8D-49F6-841A-321F20CFAD62}" type="slidenum">
              <a:rPr lang="en-US"/>
              <a:pPr>
                <a:defRPr/>
              </a:pPr>
              <a:t>‹#›</a:t>
            </a:fld>
            <a:endParaRPr lang="en-US"/>
          </a:p>
        </p:txBody>
      </p:sp>
    </p:spTree>
    <p:extLst>
      <p:ext uri="{BB962C8B-B14F-4D97-AF65-F5344CB8AC3E}">
        <p14:creationId xmlns:p14="http://schemas.microsoft.com/office/powerpoint/2010/main" val="1994203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4100" name="Slide Number Placeholder 3"/>
          <p:cNvSpPr>
            <a:spLocks noGrp="1"/>
          </p:cNvSpPr>
          <p:nvPr>
            <p:ph type="sldNum" sz="quarter" idx="5"/>
          </p:nvPr>
        </p:nvSpPr>
        <p:spPr bwMode="auto">
          <a:noFill/>
          <a:ln>
            <a:miter lim="800000"/>
            <a:headEnd/>
            <a:tailEnd/>
          </a:ln>
        </p:spPr>
        <p:txBody>
          <a:bodyPr/>
          <a:lstStyle/>
          <a:p>
            <a:fld id="{72F1712A-BAE3-44A0-9144-57CC20E75C8E}" type="slidenum">
              <a:rPr lang="en-US" smtClean="0">
                <a:latin typeface="Arial" charset="0"/>
                <a:ea typeface="ＭＳ Ｐゴシック" pitchFamily="34" charset="-128"/>
              </a:rPr>
              <a:pPr/>
              <a:t>1</a:t>
            </a:fld>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EA4C65-F863-443C-A834-A0E7BADB00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EE1C2-E28B-456F-ACF9-7628F30914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9BDFE-3073-4AE2-9390-2C86275E5D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BF4A34-5438-448B-A41C-EE6C04C720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9C3E1-58FB-4397-B63B-546B6F1418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ED287C-FB44-4531-965A-94A67DCA53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809637-6227-4B37-A3D4-B5FB2E22F0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83C91C-E575-4B0E-967F-A3584EEA66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771115-6209-4213-A2D7-58FECC4C1F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058442-F4B1-424F-AC15-778C5FC86E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D81398-B4AE-42BD-8388-25DBAE104C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08"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08" charset="0"/>
                <a:ea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ea typeface="ＭＳ Ｐゴシック" charset="-128"/>
              </a:defRPr>
            </a:lvl1pPr>
          </a:lstStyle>
          <a:p>
            <a:pPr>
              <a:defRPr/>
            </a:pPr>
            <a:fld id="{0AEA9B69-8769-4BFF-A097-493310630E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2"/>
          <p:cNvPicPr>
            <a:picLocks noChangeAspect="1" noChangeArrowheads="1"/>
          </p:cNvPicPr>
          <p:nvPr/>
        </p:nvPicPr>
        <p:blipFill>
          <a:blip r:embed="rId3"/>
          <a:srcRect/>
          <a:stretch>
            <a:fillRect/>
          </a:stretch>
        </p:blipFill>
        <p:spPr bwMode="auto">
          <a:xfrm>
            <a:off x="0" y="4763"/>
            <a:ext cx="6858000" cy="9134475"/>
          </a:xfrm>
          <a:prstGeom prst="rect">
            <a:avLst/>
          </a:prstGeom>
          <a:noFill/>
          <a:ln w="9525">
            <a:noFill/>
            <a:miter lim="800000"/>
            <a:headEnd/>
            <a:tailEnd/>
          </a:ln>
        </p:spPr>
      </p:pic>
      <p:sp>
        <p:nvSpPr>
          <p:cNvPr id="2051" name="AutoShape 12"/>
          <p:cNvSpPr>
            <a:spLocks noChangeArrowheads="1"/>
          </p:cNvSpPr>
          <p:nvPr/>
        </p:nvSpPr>
        <p:spPr bwMode="auto">
          <a:xfrm>
            <a:off x="404813" y="1908175"/>
            <a:ext cx="2736850" cy="2808288"/>
          </a:xfrm>
          <a:prstGeom prst="roundRect">
            <a:avLst>
              <a:gd name="adj" fmla="val 16667"/>
            </a:avLst>
          </a:prstGeom>
          <a:solidFill>
            <a:schemeClr val="bg1"/>
          </a:solidFill>
          <a:ln w="9525">
            <a:solidFill>
              <a:schemeClr val="bg1"/>
            </a:solidFill>
            <a:round/>
            <a:headEnd/>
            <a:tailEnd/>
          </a:ln>
        </p:spPr>
        <p:txBody>
          <a:bodyPr wrap="none" anchor="ctr"/>
          <a:lstStyle/>
          <a:p>
            <a:pPr algn="ctr" eaLnBrk="0" hangingPunct="0"/>
            <a:endParaRPr lang="de-DE"/>
          </a:p>
        </p:txBody>
      </p:sp>
      <p:sp>
        <p:nvSpPr>
          <p:cNvPr id="2052" name="Text Box 43"/>
          <p:cNvSpPr txBox="1">
            <a:spLocks noChangeArrowheads="1"/>
          </p:cNvSpPr>
          <p:nvPr/>
        </p:nvSpPr>
        <p:spPr bwMode="auto">
          <a:xfrm>
            <a:off x="549275" y="4787900"/>
            <a:ext cx="2498725" cy="400110"/>
          </a:xfrm>
          <a:prstGeom prst="rect">
            <a:avLst/>
          </a:prstGeom>
          <a:noFill/>
          <a:ln w="9525">
            <a:noFill/>
            <a:miter lim="800000"/>
            <a:headEnd/>
            <a:tailEnd/>
          </a:ln>
        </p:spPr>
        <p:txBody>
          <a:bodyPr wrap="square">
            <a:spAutoFit/>
          </a:bodyPr>
          <a:lstStyle/>
          <a:p>
            <a:pPr eaLnBrk="0" hangingPunct="0">
              <a:spcBef>
                <a:spcPct val="50000"/>
              </a:spcBef>
            </a:pPr>
            <a:r>
              <a:rPr lang="en-US" sz="800" dirty="0">
                <a:solidFill>
                  <a:schemeClr val="bg1"/>
                </a:solidFill>
                <a:latin typeface="Tahoma" pitchFamily="34" charset="0"/>
                <a:cs typeface="Tahoma" pitchFamily="34" charset="0"/>
              </a:rPr>
              <a:t>Style Number</a:t>
            </a:r>
            <a:r>
              <a:rPr lang="en-US" sz="800" dirty="0" smtClean="0">
                <a:solidFill>
                  <a:schemeClr val="bg1"/>
                </a:solidFill>
                <a:latin typeface="Tahoma" pitchFamily="34" charset="0"/>
                <a:cs typeface="Tahoma" pitchFamily="34" charset="0"/>
              </a:rPr>
              <a:t>:</a:t>
            </a:r>
          </a:p>
          <a:p>
            <a:pPr eaLnBrk="0" hangingPunct="0">
              <a:spcBef>
                <a:spcPct val="50000"/>
              </a:spcBef>
            </a:pPr>
            <a:r>
              <a:rPr lang="en-US" sz="800" dirty="0" smtClean="0">
                <a:solidFill>
                  <a:schemeClr val="bg1"/>
                </a:solidFill>
                <a:latin typeface="Tahoma" pitchFamily="34" charset="0"/>
                <a:cs typeface="Tahoma" pitchFamily="34" charset="0"/>
              </a:rPr>
              <a:t>354321 – BLAZE OF GLORY LTWT</a:t>
            </a:r>
          </a:p>
        </p:txBody>
      </p:sp>
      <p:sp>
        <p:nvSpPr>
          <p:cNvPr id="2053" name="Text Box 43"/>
          <p:cNvSpPr txBox="1">
            <a:spLocks noChangeArrowheads="1"/>
          </p:cNvSpPr>
          <p:nvPr/>
        </p:nvSpPr>
        <p:spPr bwMode="auto">
          <a:xfrm>
            <a:off x="457200" y="7010400"/>
            <a:ext cx="5943600" cy="1077913"/>
          </a:xfrm>
          <a:prstGeom prst="rect">
            <a:avLst/>
          </a:prstGeom>
          <a:noFill/>
          <a:ln w="9525">
            <a:noFill/>
            <a:miter lim="800000"/>
            <a:headEnd/>
            <a:tailEnd/>
          </a:ln>
        </p:spPr>
        <p:txBody>
          <a:bodyPr>
            <a:spAutoFit/>
          </a:bodyPr>
          <a:lstStyle/>
          <a:p>
            <a:pPr algn="ctr" eaLnBrk="0" hangingPunct="0">
              <a:spcBef>
                <a:spcPct val="50000"/>
              </a:spcBef>
            </a:pPr>
            <a:r>
              <a:rPr lang="en-US" sz="800">
                <a:solidFill>
                  <a:schemeClr val="bg1"/>
                </a:solidFill>
                <a:latin typeface="Tahoma" pitchFamily="34" charset="0"/>
                <a:cs typeface="Tahoma" pitchFamily="34" charset="0"/>
              </a:rPr>
              <a:t>PUMA is one of the world’s leading Sportlifestyle companies that designs and develops footwear, apparel and accessories. It is committed to working in ways that contribute to the world by supporting Creativity, SAFE Sustainability and Peace, and by staying true to the principles of being Fair, Honest, Positive and Creative in decisions made and actions taken. PUMA starts in Sport and ends in Fashion. Its Sport Performance and Lifestyle labels include categories such as Football, Running, Motorsports, Golf and Sailing. Sport Fashion features collaborations with renowned designer labels such as Alexander McQueen and Mihara Yasuhiro. The PUMA Group owns the brands PUMA, Cobra Golf and Tretorn. The company, which was founded in 1948, distributes its products in more than 120 countries, employs about 11,000 people worldwide and has headquarters in Herzogenaurach/Germany, Boston, London and Hong Kong. For more information, please visit http://www.puma.com</a:t>
            </a:r>
          </a:p>
        </p:txBody>
      </p:sp>
      <p:sp>
        <p:nvSpPr>
          <p:cNvPr id="2054" name="Textfeld 5"/>
          <p:cNvSpPr txBox="1">
            <a:spLocks noChangeArrowheads="1"/>
          </p:cNvSpPr>
          <p:nvPr/>
        </p:nvSpPr>
        <p:spPr bwMode="auto">
          <a:xfrm>
            <a:off x="381000" y="1219200"/>
            <a:ext cx="3352800" cy="523220"/>
          </a:xfrm>
          <a:prstGeom prst="rect">
            <a:avLst/>
          </a:prstGeom>
          <a:noFill/>
          <a:ln w="9525">
            <a:noFill/>
            <a:miter lim="800000"/>
            <a:headEnd/>
            <a:tailEnd/>
          </a:ln>
        </p:spPr>
        <p:txBody>
          <a:bodyPr wrap="square">
            <a:spAutoFit/>
          </a:bodyPr>
          <a:lstStyle/>
          <a:p>
            <a:r>
              <a:rPr lang="de-DE" sz="1400" b="1" dirty="0" smtClean="0">
                <a:solidFill>
                  <a:schemeClr val="bg1"/>
                </a:solidFill>
                <a:latin typeface="Tahoma" pitchFamily="34" charset="0"/>
                <a:cs typeface="Tahoma" pitchFamily="34" charset="0"/>
              </a:rPr>
              <a:t>PUMA x HYPEBEAST</a:t>
            </a:r>
            <a:r>
              <a:rPr lang="de-DE" sz="1400" b="1" dirty="0">
                <a:solidFill>
                  <a:schemeClr val="bg1"/>
                </a:solidFill>
                <a:latin typeface="Tahoma" pitchFamily="34" charset="0"/>
                <a:cs typeface="Tahoma" pitchFamily="34" charset="0"/>
              </a:rPr>
              <a:t> </a:t>
            </a:r>
            <a:endParaRPr lang="de-DE" sz="1400" b="1" dirty="0" smtClean="0">
              <a:solidFill>
                <a:schemeClr val="bg1"/>
              </a:solidFill>
              <a:latin typeface="Tahoma" pitchFamily="34" charset="0"/>
              <a:cs typeface="Tahoma" pitchFamily="34" charset="0"/>
            </a:endParaRPr>
          </a:p>
          <a:p>
            <a:r>
              <a:rPr lang="de-DE" sz="1400" b="1" dirty="0" smtClean="0">
                <a:solidFill>
                  <a:schemeClr val="bg1"/>
                </a:solidFill>
                <a:latin typeface="Tahoma" pitchFamily="34" charset="0"/>
                <a:cs typeface="Tahoma" pitchFamily="34" charset="0"/>
              </a:rPr>
              <a:t>BLAZE OF GLORY HAR GAO LTWT</a:t>
            </a:r>
            <a:endParaRPr lang="de-DE" sz="1400" b="1" dirty="0">
              <a:solidFill>
                <a:schemeClr val="bg1"/>
              </a:solidFill>
              <a:latin typeface="Tahoma" pitchFamily="34" charset="0"/>
              <a:cs typeface="Tahoma" pitchFamily="34" charset="0"/>
            </a:endParaRPr>
          </a:p>
        </p:txBody>
      </p:sp>
      <p:sp>
        <p:nvSpPr>
          <p:cNvPr id="2055" name="Textfeld 6"/>
          <p:cNvSpPr txBox="1">
            <a:spLocks noChangeArrowheads="1"/>
          </p:cNvSpPr>
          <p:nvPr/>
        </p:nvSpPr>
        <p:spPr bwMode="auto">
          <a:xfrm>
            <a:off x="3352800" y="1890385"/>
            <a:ext cx="3200400" cy="5001370"/>
          </a:xfrm>
          <a:prstGeom prst="rect">
            <a:avLst/>
          </a:prstGeom>
          <a:noFill/>
          <a:ln w="9525">
            <a:noFill/>
            <a:miter lim="800000"/>
            <a:headEnd/>
            <a:tailEnd/>
          </a:ln>
        </p:spPr>
        <p:txBody>
          <a:bodyPr wrap="square">
            <a:spAutoFit/>
          </a:bodyPr>
          <a:lstStyle/>
          <a:p>
            <a:pPr marL="0" indent="0" eaLnBrk="1" hangingPunct="1">
              <a:buNone/>
            </a:pPr>
            <a:r>
              <a:rPr lang="en-US" sz="1100" dirty="0" smtClean="0">
                <a:solidFill>
                  <a:srgbClr val="FFFFFF"/>
                </a:solidFill>
                <a:latin typeface="DINCompPro"/>
                <a:cs typeface="DINCompPro"/>
              </a:rPr>
              <a:t>The PUMA x HYPEBEAST Blaze of Glory collection celebrates the original PUMA Blaze of Glory, a shoe that hit the ground running in the 1990s and built its credibility through PUMA’s </a:t>
            </a:r>
            <a:r>
              <a:rPr lang="en-US" sz="1100" dirty="0" err="1" smtClean="0">
                <a:solidFill>
                  <a:srgbClr val="FFFFFF"/>
                </a:solidFill>
                <a:latin typeface="DINCompPro"/>
                <a:cs typeface="DINCompPro"/>
              </a:rPr>
              <a:t>Trinomic</a:t>
            </a:r>
            <a:r>
              <a:rPr lang="en-US" sz="1100" dirty="0" smtClean="0">
                <a:solidFill>
                  <a:srgbClr val="FFFFFF"/>
                </a:solidFill>
                <a:latin typeface="DINCompPro"/>
                <a:cs typeface="DINCompPro"/>
              </a:rPr>
              <a:t> technology. </a:t>
            </a:r>
          </a:p>
          <a:p>
            <a:pPr marL="0" indent="0" eaLnBrk="1" hangingPunct="1">
              <a:buNone/>
            </a:pPr>
            <a:endParaRPr lang="en-US" sz="1100" dirty="0">
              <a:solidFill>
                <a:srgbClr val="FFFFFF"/>
              </a:solidFill>
              <a:latin typeface="DINCompPro"/>
              <a:cs typeface="DINCompPro"/>
            </a:endParaRPr>
          </a:p>
          <a:p>
            <a:r>
              <a:rPr lang="en-US" sz="1100" dirty="0">
                <a:solidFill>
                  <a:srgbClr val="FFFFFF"/>
                </a:solidFill>
                <a:latin typeface="DINCompPro"/>
                <a:cs typeface="DINCompPro"/>
              </a:rPr>
              <a:t>Dim Sum translates to mean ‘touch the heart’ and is the core of Hong Kong’s culinary culture and local </a:t>
            </a:r>
            <a:r>
              <a:rPr lang="en-US" sz="1100" dirty="0" smtClean="0">
                <a:solidFill>
                  <a:srgbClr val="FFFFFF"/>
                </a:solidFill>
                <a:latin typeface="DINCompPro"/>
                <a:cs typeface="DINCompPro"/>
              </a:rPr>
              <a:t>lifestyle.  </a:t>
            </a:r>
          </a:p>
          <a:p>
            <a:endParaRPr lang="en-US" sz="1100" dirty="0" smtClean="0">
              <a:solidFill>
                <a:srgbClr val="FFFFFF"/>
              </a:solidFill>
              <a:latin typeface="DINCompPro"/>
              <a:cs typeface="DINCompPro"/>
            </a:endParaRPr>
          </a:p>
          <a:p>
            <a:r>
              <a:rPr lang="en-US" sz="1100" dirty="0" err="1" smtClean="0">
                <a:solidFill>
                  <a:srgbClr val="FFFFFF"/>
                </a:solidFill>
                <a:latin typeface="DINCompPro"/>
                <a:cs typeface="DINCompPro"/>
              </a:rPr>
              <a:t>Har</a:t>
            </a:r>
            <a:r>
              <a:rPr lang="en-US" sz="1100" dirty="0" smtClean="0">
                <a:solidFill>
                  <a:srgbClr val="FFFFFF"/>
                </a:solidFill>
                <a:latin typeface="DINCompPro"/>
                <a:cs typeface="DINCompPro"/>
              </a:rPr>
              <a:t> </a:t>
            </a:r>
            <a:r>
              <a:rPr lang="en-US" sz="1100" dirty="0" err="1" smtClean="0">
                <a:solidFill>
                  <a:srgbClr val="FFFFFF"/>
                </a:solidFill>
                <a:latin typeface="DINCompPro"/>
                <a:cs typeface="DINCompPro"/>
              </a:rPr>
              <a:t>Gao</a:t>
            </a:r>
            <a:r>
              <a:rPr lang="en-US" sz="1100" dirty="0" smtClean="0">
                <a:solidFill>
                  <a:srgbClr val="FFFFFF"/>
                </a:solidFill>
                <a:latin typeface="DINCompPro"/>
                <a:cs typeface="DINCompPro"/>
              </a:rPr>
              <a:t>, a sheer-skinned shrimp dumpling is known for being one of the most difficult of dumplings to make. </a:t>
            </a:r>
          </a:p>
          <a:p>
            <a:endParaRPr lang="en-US" sz="1100" dirty="0" smtClean="0">
              <a:solidFill>
                <a:srgbClr val="FFFFFF"/>
              </a:solidFill>
              <a:latin typeface="DINCompPro"/>
              <a:cs typeface="DINCompPro"/>
            </a:endParaRPr>
          </a:p>
          <a:p>
            <a:r>
              <a:rPr lang="en-US" sz="1100" dirty="0" smtClean="0">
                <a:solidFill>
                  <a:srgbClr val="FFFFFF"/>
                </a:solidFill>
                <a:latin typeface="DINCompPro"/>
                <a:cs typeface="DINCompPro"/>
              </a:rPr>
              <a:t>In </a:t>
            </a:r>
            <a:r>
              <a:rPr lang="en-US" sz="1100" dirty="0">
                <a:solidFill>
                  <a:srgbClr val="FFFFFF"/>
                </a:solidFill>
                <a:latin typeface="DINCompPro"/>
                <a:cs typeface="DINCompPro"/>
              </a:rPr>
              <a:t>keeping with its’ aesthetics, the PUMA x HB ‘</a:t>
            </a:r>
            <a:r>
              <a:rPr lang="en-US" sz="1100" dirty="0" err="1">
                <a:solidFill>
                  <a:srgbClr val="FFFFFF"/>
                </a:solidFill>
                <a:latin typeface="DINCompPro"/>
                <a:cs typeface="DINCompPro"/>
              </a:rPr>
              <a:t>Har</a:t>
            </a:r>
            <a:r>
              <a:rPr lang="en-US" sz="1100" dirty="0">
                <a:solidFill>
                  <a:srgbClr val="FFFFFF"/>
                </a:solidFill>
                <a:latin typeface="DINCompPro"/>
                <a:cs typeface="DINCompPro"/>
              </a:rPr>
              <a:t> </a:t>
            </a:r>
            <a:r>
              <a:rPr lang="en-US" sz="1100" dirty="0" err="1">
                <a:solidFill>
                  <a:srgbClr val="FFFFFF"/>
                </a:solidFill>
                <a:latin typeface="DINCompPro"/>
                <a:cs typeface="DINCompPro"/>
              </a:rPr>
              <a:t>Gao</a:t>
            </a:r>
            <a:r>
              <a:rPr lang="en-US" sz="1100" dirty="0">
                <a:solidFill>
                  <a:srgbClr val="FFFFFF"/>
                </a:solidFill>
                <a:latin typeface="DINCompPro"/>
                <a:cs typeface="DINCompPro"/>
              </a:rPr>
              <a:t>’ Blaze of Glory LTWT is a lightweight and more flexible version that its original </a:t>
            </a:r>
            <a:r>
              <a:rPr lang="en-US" sz="1100" dirty="0" smtClean="0">
                <a:solidFill>
                  <a:srgbClr val="FFFFFF"/>
                </a:solidFill>
                <a:latin typeface="DINCompPro"/>
                <a:cs typeface="DINCompPro"/>
              </a:rPr>
              <a:t>predecessor.  It </a:t>
            </a:r>
            <a:r>
              <a:rPr lang="en-US" sz="1100" dirty="0">
                <a:solidFill>
                  <a:srgbClr val="FFFFFF"/>
                </a:solidFill>
                <a:latin typeface="DINCompPro"/>
                <a:cs typeface="DINCompPro"/>
              </a:rPr>
              <a:t>features a PUMA FAAS 250 midsole and a minimalistic shrimp camouflage patterned </a:t>
            </a:r>
            <a:r>
              <a:rPr lang="en-US" sz="1100" dirty="0" smtClean="0">
                <a:solidFill>
                  <a:srgbClr val="FFFFFF"/>
                </a:solidFill>
                <a:latin typeface="DINCompPro"/>
                <a:cs typeface="DINCompPro"/>
              </a:rPr>
              <a:t>upper.  The </a:t>
            </a:r>
            <a:r>
              <a:rPr lang="en-US" sz="1100" dirty="0">
                <a:solidFill>
                  <a:srgbClr val="FFFFFF"/>
                </a:solidFill>
                <a:latin typeface="DINCompPro"/>
                <a:cs typeface="DINCompPro"/>
              </a:rPr>
              <a:t>outer panels are wrapped in a unique translucent material creating a unique contemporary shoe and with a culinary-inspired touch.</a:t>
            </a:r>
            <a:br>
              <a:rPr lang="en-US" sz="1100" dirty="0">
                <a:solidFill>
                  <a:srgbClr val="FFFFFF"/>
                </a:solidFill>
                <a:latin typeface="DINCompPro"/>
                <a:cs typeface="DINCompPro"/>
              </a:rPr>
            </a:br>
            <a:endParaRPr lang="en-US" sz="1100" dirty="0">
              <a:solidFill>
                <a:srgbClr val="FFFFFF"/>
              </a:solidFill>
              <a:latin typeface="DINCompPro"/>
              <a:cs typeface="DINCompPro"/>
            </a:endParaRPr>
          </a:p>
          <a:p>
            <a:r>
              <a:rPr lang="en-US" sz="1100" smtClean="0">
                <a:solidFill>
                  <a:srgbClr val="FFFFFF"/>
                </a:solidFill>
                <a:latin typeface="DINCompPro"/>
                <a:cs typeface="DINCompPro"/>
              </a:rPr>
              <a:t>HYPEBEAST </a:t>
            </a:r>
            <a:r>
              <a:rPr lang="en-US" sz="1100" dirty="0" smtClean="0">
                <a:solidFill>
                  <a:srgbClr val="FFFFFF"/>
                </a:solidFill>
                <a:latin typeface="DINCompPro"/>
                <a:cs typeface="DINCompPro"/>
              </a:rPr>
              <a:t>is an online lifestyle magazine dedicated to editorially driven commerce and news spanning art, fashion, music, entertainment, and culture.  </a:t>
            </a:r>
          </a:p>
        </p:txBody>
      </p:sp>
      <p:pic>
        <p:nvPicPr>
          <p:cNvPr id="2" name="Picture 1" descr="hypebeast-puma-dim-sum-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38400"/>
            <a:ext cx="2667000" cy="177688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oduct name_Product numb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Product name_Product number</Template>
  <TotalTime>1530</TotalTime>
  <Words>330</Words>
  <Application>Microsoft Macintosh PowerPoint</Application>
  <PresentationFormat>On-screen Show (4:3)</PresentationFormat>
  <Paragraphs>14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Product name_Product number</vt:lpstr>
      <vt:lpstr>PowerPoint Presentation</vt:lpstr>
    </vt:vector>
  </TitlesOfParts>
  <Company>PUMA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Alexandria Harbowy</dc:creator>
  <cp:lastModifiedBy>Rima Patel</cp:lastModifiedBy>
  <cp:revision>25</cp:revision>
  <dcterms:created xsi:type="dcterms:W3CDTF">2013-01-08T13:54:07Z</dcterms:created>
  <dcterms:modified xsi:type="dcterms:W3CDTF">2013-05-06T04:45:23Z</dcterms:modified>
</cp:coreProperties>
</file>