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31" autoAdjust="0"/>
    <p:restoredTop sz="98696" autoAdjust="0"/>
  </p:normalViewPr>
  <p:slideViewPr>
    <p:cSldViewPr>
      <p:cViewPr>
        <p:scale>
          <a:sx n="100" d="100"/>
          <a:sy n="100" d="100"/>
        </p:scale>
        <p:origin x="-2784" y="5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2/3/15</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puma.com" TargetMode="External"/><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44824"/>
            <a:ext cx="6891454" cy="9233648"/>
          </a:xfrm>
          <a:prstGeom prst="rect">
            <a:avLst/>
          </a:prstGeom>
        </p:spPr>
      </p:pic>
      <p:sp>
        <p:nvSpPr>
          <p:cNvPr id="9" name="Textfeld 6"/>
          <p:cNvSpPr txBox="1">
            <a:spLocks noChangeArrowheads="1"/>
          </p:cNvSpPr>
          <p:nvPr/>
        </p:nvSpPr>
        <p:spPr bwMode="auto">
          <a:xfrm>
            <a:off x="-54827" y="1752600"/>
            <a:ext cx="6934200" cy="1446550"/>
          </a:xfrm>
          <a:prstGeom prst="rect">
            <a:avLst/>
          </a:prstGeom>
          <a:noFill/>
          <a:ln w="9525">
            <a:noFill/>
            <a:miter lim="800000"/>
            <a:headEnd/>
            <a:tailEnd/>
          </a:ln>
        </p:spPr>
        <p:txBody>
          <a:bodyPr wrap="square">
            <a:spAutoFit/>
          </a:bodyPr>
          <a:lstStyle/>
          <a:p>
            <a:pPr algn="ct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PR PWR</a:t>
            </a:r>
            <a:r>
              <a:rPr lang="en-US" sz="3200"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COOL</a:t>
            </a: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 GRAPHIC S/S TEE WN</a:t>
            </a: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304799" y="5975628"/>
            <a:ext cx="2352675" cy="846386"/>
          </a:xfrm>
          <a:prstGeom prst="rect">
            <a:avLst/>
          </a:prstGeom>
          <a:noFill/>
        </p:spPr>
        <p:txBody>
          <a:bodyPr wrap="square" rtlCol="0">
            <a:spAutoFit/>
          </a:bodyPr>
          <a:lstStyle/>
          <a:p>
            <a:r>
              <a:rPr lang="en-US" sz="1100" dirty="0" smtClean="0">
                <a:latin typeface="Tahoma" panose="020B0604030504040204" pitchFamily="34" charset="0"/>
                <a:ea typeface="Tahoma" panose="020B0604030504040204" pitchFamily="34" charset="0"/>
                <a:cs typeface="Tahoma" panose="020B0604030504040204" pitchFamily="34" charset="0"/>
              </a:rPr>
              <a:t>Style Number: 512841 03</a:t>
            </a:r>
          </a:p>
          <a:p>
            <a:endParaRPr lang="en-US" sz="1100" dirty="0" smtClean="0">
              <a:latin typeface="Tahoma" panose="020B0604030504040204" pitchFamily="34" charset="0"/>
              <a:ea typeface="Tahoma" panose="020B0604030504040204" pitchFamily="34" charset="0"/>
              <a:cs typeface="Tahoma" panose="020B0604030504040204" pitchFamily="34" charset="0"/>
            </a:endParaRPr>
          </a:p>
          <a:p>
            <a:r>
              <a:rPr lang="en-US" sz="1100" dirty="0">
                <a:latin typeface="Tahoma" panose="020B0604030504040204" pitchFamily="34" charset="0"/>
                <a:ea typeface="Tahoma" panose="020B0604030504040204" pitchFamily="34" charset="0"/>
                <a:cs typeface="Tahoma" panose="020B0604030504040204" pitchFamily="34" charset="0"/>
              </a:rPr>
              <a:t>Materials: 100% Polyester</a:t>
            </a:r>
            <a:endParaRPr lang="en-US" sz="1100" dirty="0" smtClean="0">
              <a:latin typeface="Tahoma" panose="020B0604030504040204" pitchFamily="34" charset="0"/>
              <a:ea typeface="Tahoma" panose="020B0604030504040204" pitchFamily="34" charset="0"/>
              <a:cs typeface="Tahoma" panose="020B0604030504040204" pitchFamily="34" charset="0"/>
            </a:endParaRP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r>
              <a:rPr lang="en-US" sz="800" dirty="0" smtClean="0">
                <a:latin typeface="Tahoma" panose="020B0604030504040204" pitchFamily="34" charset="0"/>
                <a:ea typeface="Tahoma" panose="020B0604030504040204" pitchFamily="34" charset="0"/>
                <a:cs typeface="Tahoma" panose="020B0604030504040204" pitchFamily="34" charset="0"/>
              </a:rPr>
              <a:t> </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553998"/>
          </a:xfrm>
          <a:prstGeom prst="rect">
            <a:avLst/>
          </a:prstGeom>
          <a:noFill/>
          <a:ln w="9525">
            <a:noFill/>
            <a:miter lim="800000"/>
            <a:headEnd/>
            <a:tailEnd/>
          </a:ln>
        </p:spPr>
        <p:txBody>
          <a:bodyPr wrap="square">
            <a:spAutoFit/>
          </a:bodyPr>
          <a:lstStyle/>
          <a:p>
            <a:pPr algn="ctr" eaLnBrk="0" hangingPunct="0">
              <a:spcBef>
                <a:spcPct val="50000"/>
              </a:spcBef>
            </a:pPr>
            <a:r>
              <a:rPr lang="en-US" sz="600" dirty="0" smtClean="0">
                <a:latin typeface="Tahoma" panose="020B0604030504040204" pitchFamily="34" charset="0"/>
                <a:ea typeface="Tahoma" panose="020B0604030504040204" pitchFamily="34" charset="0"/>
                <a:cs typeface="Tahoma" panose="020B0604030504040204" pitchFamily="34" charset="0"/>
              </a:rPr>
              <a:t>PUMA </a:t>
            </a:r>
            <a:r>
              <a:rPr lang="en-US" sz="600" dirty="0">
                <a:latin typeface="Tahoma" panose="020B0604030504040204" pitchFamily="34" charset="0"/>
                <a:ea typeface="Tahoma" panose="020B0604030504040204" pitchFamily="34" charset="0"/>
                <a:cs typeface="Tahoma" panose="020B0604030504040204" pitchFamily="34" charset="0"/>
              </a:rPr>
              <a:t>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600" dirty="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http://</a:t>
            </a:r>
            <a:r>
              <a:rPr lang="en-US" sz="600" dirty="0" smtClean="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www.puma.com </a:t>
            </a:r>
            <a:endParaRPr lang="en-US" sz="600"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48000" y="3134880"/>
            <a:ext cx="2743200" cy="344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buNone/>
            </a:pPr>
            <a:r>
              <a:rPr lang="en-US" sz="1100" dirty="0">
                <a:latin typeface="Tahoma" panose="020B0604030504040204" pitchFamily="34" charset="0"/>
                <a:ea typeface="Tahoma" panose="020B0604030504040204" pitchFamily="34" charset="0"/>
                <a:cs typeface="Tahoma" panose="020B0604030504040204" pitchFamily="34" charset="0"/>
              </a:rPr>
              <a:t>The PWRCOOL Graphic S/S Tee is made of  PWRCOOL technology and designed with flatlock stitching for increased comfort with movement</a:t>
            </a:r>
            <a:r>
              <a:rPr lang="en-US" sz="1100" dirty="0" smtClean="0">
                <a:latin typeface="Tahoma" panose="020B0604030504040204" pitchFamily="34" charset="0"/>
                <a:ea typeface="Tahoma" panose="020B0604030504040204" pitchFamily="34" charset="0"/>
                <a:cs typeface="Tahoma" panose="020B0604030504040204" pitchFamily="34" charset="0"/>
              </a:rPr>
              <a:t>.</a:t>
            </a:r>
          </a:p>
          <a:p>
            <a:pPr>
              <a:buNone/>
            </a:pP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a:buNone/>
            </a:pP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dirty="0">
                <a:latin typeface="Tahoma" panose="020B0604030504040204" pitchFamily="34" charset="0"/>
                <a:ea typeface="Tahoma" panose="020B0604030504040204" pitchFamily="34" charset="0"/>
                <a:cs typeface="Tahoma" panose="020B0604030504040204" pitchFamily="34" charset="0"/>
              </a:rPr>
              <a:t>strategically placed adaptive materials help to cool down the body and maintain an optimum temperature</a:t>
            </a:r>
            <a:r>
              <a:rPr lang="en-US" sz="1100" dirty="0" smtClean="0">
                <a:latin typeface="Tahoma" panose="020B0604030504040204" pitchFamily="34" charset="0"/>
                <a:ea typeface="Tahoma" panose="020B0604030504040204" pitchFamily="34" charset="0"/>
                <a:cs typeface="Tahoma" panose="020B0604030504040204" pitchFamily="34" charset="0"/>
              </a:rPr>
              <a:t>. PWRCOOL technology combats warm conditions to keep the body cool. So all the energy put into a workout is used towards becoming stronger and faster. </a:t>
            </a:r>
          </a:p>
          <a:p>
            <a:pPr>
              <a:buNone/>
            </a:pP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a:buNone/>
            </a:pP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dirty="0">
                <a:latin typeface="Tahoma" panose="020B0604030504040204" pitchFamily="34" charset="0"/>
                <a:ea typeface="Tahoma" panose="020B0604030504040204" pitchFamily="34" charset="0"/>
                <a:cs typeface="Tahoma" panose="020B0604030504040204" pitchFamily="34" charset="0"/>
              </a:rPr>
              <a:t>graphic tee also features Bluesign® Approved Fabric and is produced using resource efficient processes that focus on sustainable product development and continuous improvement for ecological efficiency. </a:t>
            </a:r>
          </a:p>
        </p:txBody>
      </p:sp>
      <p:pic>
        <p:nvPicPr>
          <p:cNvPr id="27" name="Picture 26" descr="M:\Marketing\International PR - Shared\SEASONAL PRESS\SS15\Key Initiative Images\Lo Res SS15 Key Initiative Imagery\512841_03_3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400" y="3276600"/>
            <a:ext cx="1997075" cy="237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1645</TotalTime>
  <Words>269</Words>
  <Application>Microsoft Macintosh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Product name_Product number</vt:lpstr>
      <vt:lpstr>PowerPoint Presentation</vt:lpstr>
    </vt:vector>
  </TitlesOfParts>
  <Company>PUMA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Microsoft Office User</cp:lastModifiedBy>
  <cp:revision>116</cp:revision>
  <dcterms:created xsi:type="dcterms:W3CDTF">2014-09-10T14:35:02Z</dcterms:created>
  <dcterms:modified xsi:type="dcterms:W3CDTF">2015-02-03T18:02:35Z</dcterms:modified>
</cp:coreProperties>
</file>